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75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5C5EE-A993-4638-995A-BB457BFE3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88F0C-7A77-4773-9875-8391E37D8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33B94F-DD7F-456C-A6D1-078DD1CB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01/04/2020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508169-FA36-423C-A8FD-DEB11334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ADCBC4-E50C-4EE2-994B-2F6AE86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8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AEB0F-F38A-4ADE-93D0-82300809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136525"/>
            <a:ext cx="10464530" cy="46172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1F111-0C0F-46E9-8B73-7F94AAE1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73" y="885219"/>
            <a:ext cx="11712103" cy="5291743"/>
          </a:xfrm>
        </p:spPr>
        <p:txBody>
          <a:bodyPr/>
          <a:lstStyle>
            <a:lvl1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2pPr>
            <a:lvl3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3pPr>
            <a:lvl4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4pPr>
            <a:lvl5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AE7A44-5D25-4386-B263-B556157A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01/04/2020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996C7F-278C-494F-B96C-25EB44B8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D58EB-E384-4092-8742-E59627D0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0F91B3-5916-4B18-B5F1-FF5AFBDBD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" y="121494"/>
            <a:ext cx="1600200" cy="4476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3C657B1-9D45-4C9A-BC70-661229E948FC}"/>
              </a:ext>
            </a:extLst>
          </p:cNvPr>
          <p:cNvCxnSpPr>
            <a:cxnSpLocks/>
          </p:cNvCxnSpPr>
          <p:nvPr userDrawn="1"/>
        </p:nvCxnSpPr>
        <p:spPr>
          <a:xfrm>
            <a:off x="1638300" y="612941"/>
            <a:ext cx="1046453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D9A2-BE5B-4611-9021-580B3ED9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6428DA-40DE-4483-B1B4-8CB9B6F7A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66CFD-8671-4F2C-8313-8EC6EAE2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01/04/2020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13A86A-EBFD-46F4-B856-196BB58F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8F77BC-ED40-4950-90D3-06CADE85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11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B36B48-8B95-46B1-A39F-6E8BA09D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4F5899-5083-41CD-B72C-3E37049D8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39E0D-B95A-49C3-BEBD-BF90B2D5B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9ECD-CE69-4FAB-B3C2-1420292654DB}" type="datetimeFigureOut">
              <a:rPr lang="pt-BR" smtClean="0"/>
              <a:t>01/04/2020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EA3A9A-9140-4CCD-8718-112037576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B6F34F-9620-4FF0-9312-B9FCA54BC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43C88-2A04-46C6-B1CB-0DAA5F243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70A18-BB8F-4582-8788-068C17EFD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26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4EBE0-4C8F-4BD5-BD65-1A3470A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Signup</a:t>
            </a:r>
            <a:r>
              <a:rPr lang="pt-BR" dirty="0"/>
              <a:t> / Cadastro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F342B-5E30-4D56-A674-E4FC50E5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9275"/>
            <a:ext cx="876300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33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130D-267F-4670-B05A-480B528B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3F0AA4A-630D-4523-B353-C70F0B2B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4024623"/>
            <a:ext cx="11710988" cy="26968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14138E-7ADB-4783-BD23-B4FE8545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" y="1174310"/>
            <a:ext cx="11710988" cy="25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F5C4D-5841-46EB-A708-866E6992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A88B9-6EB3-4855-A373-BD412D9C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AB7884-83C2-4D7B-97B5-0D20EE00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49"/>
            <a:ext cx="12192000" cy="3099119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2ACAF288-A78A-4B16-9245-9A7A8A688767}"/>
              </a:ext>
            </a:extLst>
          </p:cNvPr>
          <p:cNvSpPr/>
          <p:nvPr/>
        </p:nvSpPr>
        <p:spPr>
          <a:xfrm>
            <a:off x="64849" y="4260715"/>
            <a:ext cx="1994169" cy="107290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5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vocabulário Controlado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63116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C9A9E-206A-43A6-B206-EC1882D6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sobre o vocabulário controlado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AE7FA8D-3C40-4383-B583-F0A725A39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911" y="783431"/>
            <a:ext cx="8590919" cy="59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8C4B0-1D68-4AFE-9F70-499E656E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B420E0-790C-4DDB-A8BE-C84E02FC1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4A2DF7-1243-4D2D-BFEC-7DE4A2E2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166"/>
            <a:ext cx="12192000" cy="5555848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54115005-3D49-4EAE-A43A-8312D4D4FFA6}"/>
              </a:ext>
            </a:extLst>
          </p:cNvPr>
          <p:cNvSpPr/>
          <p:nvPr/>
        </p:nvSpPr>
        <p:spPr>
          <a:xfrm>
            <a:off x="953312" y="1122816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Sua lista de Vocabulários</a:t>
            </a:r>
          </a:p>
        </p:txBody>
      </p:sp>
    </p:spTree>
    <p:extLst>
      <p:ext uri="{BB962C8B-B14F-4D97-AF65-F5344CB8AC3E}">
        <p14:creationId xmlns:p14="http://schemas.microsoft.com/office/powerpoint/2010/main" val="406680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3209E-1675-4836-A5F3-6519D76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93431-BEE1-4519-BF22-1D68072F0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F29385-2114-4290-B3B3-C673D219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3" y="637163"/>
            <a:ext cx="10911090" cy="62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B9681-8EC1-4E01-81F1-52C6251E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Personalizar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99405-75E7-4701-B2A5-02479CEC9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EC7E88-1EBB-4EF5-861D-20C523E6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4" y="1448302"/>
            <a:ext cx="12192000" cy="52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DA33E-7D9E-421D-942E-A3D76067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Personalizar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A99CC9-0DC9-4C4F-923F-3E80E073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219"/>
            <a:ext cx="12192000" cy="1639747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084837-9A7F-4132-94D8-EE825C40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E9F57ECA-0B7E-4114-AF3A-3C724A4148FA}"/>
              </a:ext>
            </a:extLst>
          </p:cNvPr>
          <p:cNvSpPr/>
          <p:nvPr/>
        </p:nvSpPr>
        <p:spPr>
          <a:xfrm>
            <a:off x="6870565" y="1271083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Personalizar Imagem</a:t>
            </a:r>
            <a:endParaRPr lang="pt-BR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475DD4-BFF6-42B3-A6A1-D0746416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1" y="2757692"/>
            <a:ext cx="5936499" cy="3706238"/>
          </a:xfrm>
          <a:prstGeom prst="rect">
            <a:avLst/>
          </a:prstGeom>
        </p:spPr>
      </p:pic>
      <p:sp>
        <p:nvSpPr>
          <p:cNvPr id="11" name="Texto Explicativo: Seta para Cima 10">
            <a:extLst>
              <a:ext uri="{FF2B5EF4-FFF2-40B4-BE49-F238E27FC236}">
                <a16:creationId xmlns:a16="http://schemas.microsoft.com/office/drawing/2014/main" id="{862219C5-9136-405D-886B-7A490CB87F8E}"/>
              </a:ext>
            </a:extLst>
          </p:cNvPr>
          <p:cNvSpPr/>
          <p:nvPr/>
        </p:nvSpPr>
        <p:spPr>
          <a:xfrm>
            <a:off x="515567" y="3429000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Faça upload de uma nova imagem</a:t>
            </a:r>
          </a:p>
        </p:txBody>
      </p:sp>
    </p:spTree>
    <p:extLst>
      <p:ext uri="{BB962C8B-B14F-4D97-AF65-F5344CB8AC3E}">
        <p14:creationId xmlns:p14="http://schemas.microsoft.com/office/powerpoint/2010/main" val="74694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87604-7CE8-441E-A692-4C2D9238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Colaboradores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27FD593-8FC8-4624-BE4F-06C2BA92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1000093"/>
            <a:ext cx="11710988" cy="28641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2F23C3-EE59-403A-A94E-69AAF3311E11}"/>
              </a:ext>
            </a:extLst>
          </p:cNvPr>
          <p:cNvSpPr txBox="1"/>
          <p:nvPr/>
        </p:nvSpPr>
        <p:spPr>
          <a:xfrm>
            <a:off x="5301576" y="4367719"/>
            <a:ext cx="3579778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Para adicionar colaboradores, estes precisam estar cadastrados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6" name="Estrela: 8 Pontas 5">
            <a:extLst>
              <a:ext uri="{FF2B5EF4-FFF2-40B4-BE49-F238E27FC236}">
                <a16:creationId xmlns:a16="http://schemas.microsoft.com/office/drawing/2014/main" id="{D4C80666-5AEC-4030-8D81-25FEADA2FE70}"/>
              </a:ext>
            </a:extLst>
          </p:cNvPr>
          <p:cNvSpPr/>
          <p:nvPr/>
        </p:nvSpPr>
        <p:spPr>
          <a:xfrm>
            <a:off x="4270442" y="4376649"/>
            <a:ext cx="914400" cy="914400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nonymous Pro" panose="02060609030202000504" pitchFamily="49" charset="0"/>
                <a:ea typeface="Anonymous Pro" panose="020606090302020005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80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8213B-F8B7-4ED6-9BD1-C5461B1B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4193BD-8460-4A1B-9722-B02EF91E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AB50DB-07AE-4C03-926B-2E2C5188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432"/>
            <a:ext cx="12192000" cy="432313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CFA261A4-290B-429E-873C-FC53AAA2D294}"/>
              </a:ext>
            </a:extLst>
          </p:cNvPr>
          <p:cNvSpPr/>
          <p:nvPr/>
        </p:nvSpPr>
        <p:spPr>
          <a:xfrm>
            <a:off x="5204299" y="1736387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Adicionar Termos</a:t>
            </a:r>
          </a:p>
        </p:txBody>
      </p:sp>
    </p:spTree>
    <p:extLst>
      <p:ext uri="{BB962C8B-B14F-4D97-AF65-F5344CB8AC3E}">
        <p14:creationId xmlns:p14="http://schemas.microsoft.com/office/powerpoint/2010/main" val="230324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o </a:t>
            </a:r>
            <a:r>
              <a:rPr lang="pt-BR" dirty="0" err="1"/>
              <a:t>Thesa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uma ferramenta para desenvolvimento de dicionários, glossários, controle de autoridade de pessoas e instituições, tesauros e tesauros semânticos. Foi desenvolvido com fins acadêmicos para ensino, extensão e pesquisa dos alunos do curso de biblioteconomia da Universidade Federal do Rio Grande do Sul, mas está aberto para toda comunidade que queira desenvolver um vocabulário controlado.</a:t>
            </a:r>
          </a:p>
          <a:p>
            <a:r>
              <a:rPr lang="pt-BR" dirty="0"/>
              <a:t>O </a:t>
            </a:r>
            <a:r>
              <a:rPr lang="pt-BR" dirty="0" err="1"/>
              <a:t>Thesa</a:t>
            </a:r>
            <a:r>
              <a:rPr lang="pt-BR" dirty="0"/>
              <a:t> possibilita a construção é multitemático, pode desenvolver vários </a:t>
            </a:r>
            <a:r>
              <a:rPr lang="pt-BR" dirty="0" err="1"/>
              <a:t>vocabulári</a:t>
            </a:r>
            <a:r>
              <a:rPr lang="pt-BR" dirty="0"/>
              <a:t>	os, multiusuário, e ainda é multilíngue.</a:t>
            </a:r>
          </a:p>
          <a:p>
            <a:r>
              <a:rPr lang="pt-BR" dirty="0"/>
              <a:t>Os vocabulários desenvolvidos podem ser disponibilizados publicamente, ou em acesso restrito para um grupo de usuários.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13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C1CF4-E2C0-4020-933E-F7F744A6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0B214-BAB0-4433-90DE-15E0DFD3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8E3594-89F5-4B88-BBAB-FBF3073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85812"/>
            <a:ext cx="11906250" cy="528637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678A4CC9-01E6-4D24-BBBE-6154285210FD}"/>
              </a:ext>
            </a:extLst>
          </p:cNvPr>
          <p:cNvSpPr/>
          <p:nvPr/>
        </p:nvSpPr>
        <p:spPr>
          <a:xfrm>
            <a:off x="6303525" y="3531090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Inclua os termos de um idioma</a:t>
            </a:r>
          </a:p>
          <a:p>
            <a:pPr algn="ctr"/>
            <a:r>
              <a:rPr lang="pt-BR" dirty="0"/>
              <a:t>Cada termo em uma linha</a:t>
            </a:r>
          </a:p>
        </p:txBody>
      </p:sp>
    </p:spTree>
    <p:extLst>
      <p:ext uri="{BB962C8B-B14F-4D97-AF65-F5344CB8AC3E}">
        <p14:creationId xmlns:p14="http://schemas.microsoft.com/office/powerpoint/2010/main" val="2547340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B1AF7-B92B-469D-B9D7-BABA22D2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86D569-77F6-4825-8F20-C6C07F21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F93C39-102B-4157-8F8F-A8313EAD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09687"/>
            <a:ext cx="12020550" cy="423862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D2099003-B4FF-4B78-B96E-A35077EB22DB}"/>
              </a:ext>
            </a:extLst>
          </p:cNvPr>
          <p:cNvSpPr/>
          <p:nvPr/>
        </p:nvSpPr>
        <p:spPr>
          <a:xfrm>
            <a:off x="8426688" y="5274456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Os termos aparecem aqui</a:t>
            </a:r>
          </a:p>
        </p:txBody>
      </p:sp>
    </p:spTree>
    <p:extLst>
      <p:ext uri="{BB962C8B-B14F-4D97-AF65-F5344CB8AC3E}">
        <p14:creationId xmlns:p14="http://schemas.microsoft.com/office/powerpoint/2010/main" val="5988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D37E-BD09-45E9-B8A0-EBEC1AE6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3EA60B-4EBF-439D-9F47-644E809F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63D1BA-21CA-46D7-8E20-4EC12C6A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70" y="885219"/>
            <a:ext cx="12192000" cy="27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3EAE2-A3B2-49A9-9834-547121BB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5BBF3BE-F73E-4213-820D-0C5A3225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2859649"/>
            <a:ext cx="11710988" cy="3536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EAAD41-91F8-42F7-AA36-8418A3FE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9370D1E-BB49-40AF-B757-0ECF0254F35F}"/>
              </a:ext>
            </a:extLst>
          </p:cNvPr>
          <p:cNvSpPr txBox="1"/>
          <p:nvPr/>
        </p:nvSpPr>
        <p:spPr>
          <a:xfrm>
            <a:off x="240506" y="885220"/>
            <a:ext cx="372403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Editar termo    </a:t>
            </a:r>
          </a:p>
        </p:txBody>
      </p:sp>
    </p:spTree>
    <p:extLst>
      <p:ext uri="{BB962C8B-B14F-4D97-AF65-F5344CB8AC3E}">
        <p14:creationId xmlns:p14="http://schemas.microsoft.com/office/powerpoint/2010/main" val="13651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8385244" y="2869610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do </a:t>
            </a:r>
            <a:r>
              <a:rPr lang="pt-BR" dirty="0" err="1"/>
              <a:t>Schema</a:t>
            </a:r>
            <a:br>
              <a:rPr lang="pt-BR" dirty="0"/>
            </a:br>
            <a:r>
              <a:rPr lang="pt-BR" dirty="0"/>
              <a:t>Nome do Vocabulário</a:t>
            </a:r>
          </a:p>
        </p:txBody>
      </p:sp>
    </p:spTree>
    <p:extLst>
      <p:ext uri="{BB962C8B-B14F-4D97-AF65-F5344CB8AC3E}">
        <p14:creationId xmlns:p14="http://schemas.microsoft.com/office/powerpoint/2010/main" val="164221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7363840" y="3310997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ID Permanente do Conceito</a:t>
            </a:r>
          </a:p>
        </p:txBody>
      </p:sp>
    </p:spTree>
    <p:extLst>
      <p:ext uri="{BB962C8B-B14F-4D97-AF65-F5344CB8AC3E}">
        <p14:creationId xmlns:p14="http://schemas.microsoft.com/office/powerpoint/2010/main" val="318576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7997388" y="4815188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Imagem que representa </a:t>
            </a:r>
            <a:br>
              <a:rPr lang="pt-BR" dirty="0"/>
            </a:br>
            <a:r>
              <a:rPr lang="pt-BR" dirty="0"/>
              <a:t>o conceito</a:t>
            </a:r>
          </a:p>
        </p:txBody>
      </p:sp>
    </p:spTree>
    <p:extLst>
      <p:ext uri="{BB962C8B-B14F-4D97-AF65-F5344CB8AC3E}">
        <p14:creationId xmlns:p14="http://schemas.microsoft.com/office/powerpoint/2010/main" val="393613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48082" y="3429000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preferencial do Conceito</a:t>
            </a:r>
          </a:p>
        </p:txBody>
      </p:sp>
    </p:spTree>
    <p:extLst>
      <p:ext uri="{BB962C8B-B14F-4D97-AF65-F5344CB8AC3E}">
        <p14:creationId xmlns:p14="http://schemas.microsoft.com/office/powerpoint/2010/main" val="428005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1232815" y="3659488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Link Web </a:t>
            </a:r>
            <a:r>
              <a:rPr lang="pt-BR" dirty="0" err="1"/>
              <a:t>Semantica</a:t>
            </a:r>
            <a:r>
              <a:rPr lang="pt-BR" dirty="0"/>
              <a:t> do Conceito</a:t>
            </a:r>
          </a:p>
        </p:txBody>
      </p:sp>
    </p:spTree>
    <p:extLst>
      <p:ext uri="{BB962C8B-B14F-4D97-AF65-F5344CB8AC3E}">
        <p14:creationId xmlns:p14="http://schemas.microsoft.com/office/powerpoint/2010/main" val="709618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3" name="Texto Explicativo: Seta para a Esquerda 2">
            <a:extLst>
              <a:ext uri="{FF2B5EF4-FFF2-40B4-BE49-F238E27FC236}">
                <a16:creationId xmlns:a16="http://schemas.microsoft.com/office/drawing/2014/main" id="{E12E1306-585C-458D-85B9-33FE9B4B1CDF}"/>
              </a:ext>
            </a:extLst>
          </p:cNvPr>
          <p:cNvSpPr/>
          <p:nvPr/>
        </p:nvSpPr>
        <p:spPr>
          <a:xfrm>
            <a:off x="3109609" y="5671225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Relações do Conceito</a:t>
            </a:r>
          </a:p>
        </p:txBody>
      </p:sp>
    </p:spTree>
    <p:extLst>
      <p:ext uri="{BB962C8B-B14F-4D97-AF65-F5344CB8AC3E}">
        <p14:creationId xmlns:p14="http://schemas.microsoft.com/office/powerpoint/2010/main" val="350754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o </a:t>
            </a:r>
            <a:r>
              <a:rPr lang="pt-BR" dirty="0" err="1"/>
              <a:t>Thesa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Thesa</a:t>
            </a:r>
            <a:r>
              <a:rPr lang="pt-BR" dirty="0"/>
              <a:t> foi concebido e trabalha com os mais novos conceitos dentro da biblioteconomia, como  a SKOS, RDF e Web Semântica.</a:t>
            </a:r>
          </a:p>
          <a:p>
            <a:r>
              <a:rPr lang="pt-BR" dirty="0"/>
              <a:t>Além de consultar no próprio site o </a:t>
            </a:r>
            <a:r>
              <a:rPr lang="pt-BR" dirty="0" err="1"/>
              <a:t>Thesa</a:t>
            </a:r>
            <a:r>
              <a:rPr lang="pt-BR" dirty="0"/>
              <a:t> possibilita exportação para diversos formatos, de forma a interoperar com outros sistemas.</a:t>
            </a:r>
          </a:p>
          <a:p>
            <a:r>
              <a:rPr lang="pt-BR" dirty="0"/>
              <a:t>A ideia do </a:t>
            </a:r>
            <a:r>
              <a:rPr lang="pt-BR" dirty="0" err="1"/>
              <a:t>Thesa</a:t>
            </a:r>
            <a:r>
              <a:rPr lang="pt-BR" dirty="0"/>
              <a:t> é a construção e o compartilhamento de múltiplos </a:t>
            </a:r>
            <a:r>
              <a:rPr lang="pt-BR" dirty="0" err="1"/>
              <a:t>microtesauros</a:t>
            </a:r>
            <a:r>
              <a:rPr lang="pt-BR" dirty="0"/>
              <a:t>, ou seja, vocabulários controlados a domínios bem específicos do conhecimento.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3409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F243C62E-4965-48C9-854D-7550E111B18C}"/>
              </a:ext>
            </a:extLst>
          </p:cNvPr>
          <p:cNvSpPr/>
          <p:nvPr/>
        </p:nvSpPr>
        <p:spPr>
          <a:xfrm>
            <a:off x="7351513" y="3440853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Editar</a:t>
            </a:r>
          </a:p>
        </p:txBody>
      </p:sp>
    </p:spTree>
    <p:extLst>
      <p:ext uri="{BB962C8B-B14F-4D97-AF65-F5344CB8AC3E}">
        <p14:creationId xmlns:p14="http://schemas.microsoft.com/office/powerpoint/2010/main" val="420197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AF3085-B929-48E5-BC02-2B55700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67521"/>
            <a:ext cx="12077700" cy="5048250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F449A5F1-0771-4104-B283-D9A077152E95}"/>
              </a:ext>
            </a:extLst>
          </p:cNvPr>
          <p:cNvSpPr/>
          <p:nvPr/>
        </p:nvSpPr>
        <p:spPr>
          <a:xfrm>
            <a:off x="2136843" y="2334637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Atribui relação com outros conceitos</a:t>
            </a:r>
          </a:p>
        </p:txBody>
      </p:sp>
    </p:spTree>
    <p:extLst>
      <p:ext uri="{BB962C8B-B14F-4D97-AF65-F5344CB8AC3E}">
        <p14:creationId xmlns:p14="http://schemas.microsoft.com/office/powerpoint/2010/main" val="412769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AF3085-B929-48E5-BC02-2B55700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07015"/>
            <a:ext cx="12077700" cy="5048250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F449A5F1-0771-4104-B283-D9A077152E95}"/>
              </a:ext>
            </a:extLst>
          </p:cNvPr>
          <p:cNvSpPr/>
          <p:nvPr/>
        </p:nvSpPr>
        <p:spPr>
          <a:xfrm>
            <a:off x="2156298" y="272374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Atribui relação com outros conceitos</a:t>
            </a:r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83C1BBB8-CCD1-4F14-88BD-4F04FD11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6568" y="2973675"/>
            <a:ext cx="8086725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3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C56F6DA-A8E3-42EB-ACC3-D6727D78E3B9}"/>
              </a:ext>
            </a:extLst>
          </p:cNvPr>
          <p:cNvSpPr/>
          <p:nvPr/>
        </p:nvSpPr>
        <p:spPr>
          <a:xfrm>
            <a:off x="273050" y="2266545"/>
            <a:ext cx="1546022" cy="1162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246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78EE8D2F-9469-41F8-BD37-488A862966D6}"/>
              </a:ext>
            </a:extLst>
          </p:cNvPr>
          <p:cNvSpPr/>
          <p:nvPr/>
        </p:nvSpPr>
        <p:spPr>
          <a:xfrm>
            <a:off x="8780835" y="262160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Variações do Termo</a:t>
            </a:r>
          </a:p>
        </p:txBody>
      </p:sp>
    </p:spTree>
    <p:extLst>
      <p:ext uri="{BB962C8B-B14F-4D97-AF65-F5344CB8AC3E}">
        <p14:creationId xmlns:p14="http://schemas.microsoft.com/office/powerpoint/2010/main" val="1344119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78EE8D2F-9469-41F8-BD37-488A862966D6}"/>
              </a:ext>
            </a:extLst>
          </p:cNvPr>
          <p:cNvSpPr/>
          <p:nvPr/>
        </p:nvSpPr>
        <p:spPr>
          <a:xfrm>
            <a:off x="8780835" y="262160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Variações do Termo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0DF3E7-870C-4EED-A05F-4A7491BC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43" y="1611752"/>
            <a:ext cx="9534525" cy="474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1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0FF25-B79B-4C1F-B4F4-A6D6106C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Termos e Conceitos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D2D1E3-0046-44DC-80BD-7E41BC08765D}"/>
              </a:ext>
            </a:extLst>
          </p:cNvPr>
          <p:cNvSpPr txBox="1"/>
          <p:nvPr/>
        </p:nvSpPr>
        <p:spPr>
          <a:xfrm>
            <a:off x="661481" y="1556426"/>
            <a:ext cx="384242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</a:rPr>
              <a:t>Termos</a:t>
            </a:r>
          </a:p>
          <a:p>
            <a:pPr algn="ctr"/>
            <a:endParaRPr lang="pt-BR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CC0 (em)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Domínio Público (</a:t>
            </a:r>
            <a:r>
              <a:rPr lang="pt-BR" dirty="0" err="1">
                <a:latin typeface="Roboto Thin" panose="02000000000000000000" pitchFamily="2" charset="0"/>
                <a:ea typeface="Roboto Thin" panose="02000000000000000000" pitchFamily="2" charset="0"/>
              </a:rPr>
              <a:t>pt</a:t>
            </a: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Sem direitos reservados (</a:t>
            </a:r>
            <a:r>
              <a:rPr lang="pt-BR" dirty="0" err="1">
                <a:latin typeface="Roboto Thin" panose="02000000000000000000" pitchFamily="2" charset="0"/>
                <a:ea typeface="Roboto Thin" panose="02000000000000000000" pitchFamily="2" charset="0"/>
              </a:rPr>
              <a:t>pt</a:t>
            </a: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D701F4F3-A11D-4E5D-B63C-6B0E3914F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73377"/>
              </p:ext>
            </p:extLst>
          </p:nvPr>
        </p:nvGraphicFramePr>
        <p:xfrm>
          <a:off x="5914417" y="2062264"/>
          <a:ext cx="49459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987">
                  <a:extLst>
                    <a:ext uri="{9D8B030D-6E8A-4147-A177-3AD203B41FA5}">
                      <a16:colId xmlns:a16="http://schemas.microsoft.com/office/drawing/2014/main" val="2654493168"/>
                    </a:ext>
                  </a:extLst>
                </a:gridCol>
                <a:gridCol w="2472987">
                  <a:extLst>
                    <a:ext uri="{9D8B030D-6E8A-4147-A177-3AD203B41FA5}">
                      <a16:colId xmlns:a16="http://schemas.microsoft.com/office/drawing/2014/main" val="3614336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Propriedade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6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Thesa:c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72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1731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2DDBAA0-1519-447A-975E-52757C594E92}"/>
              </a:ext>
            </a:extLst>
          </p:cNvPr>
          <p:cNvSpPr txBox="1"/>
          <p:nvPr/>
        </p:nvSpPr>
        <p:spPr>
          <a:xfrm>
            <a:off x="7832604" y="158560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</a:rPr>
              <a:t>Conceito</a:t>
            </a:r>
          </a:p>
        </p:txBody>
      </p:sp>
    </p:spTree>
    <p:extLst>
      <p:ext uri="{BB962C8B-B14F-4D97-AF65-F5344CB8AC3E}">
        <p14:creationId xmlns:p14="http://schemas.microsoft.com/office/powerpoint/2010/main" val="57468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Quais os tipos de vocabulários pode inserir?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000" b="1" i="1" dirty="0"/>
              <a:t>Tipos:</a:t>
            </a:r>
          </a:p>
          <a:p>
            <a:pPr lvl="1"/>
            <a:r>
              <a:rPr lang="pt-BR" sz="3200" dirty="0"/>
              <a:t>Dicionário</a:t>
            </a:r>
          </a:p>
          <a:p>
            <a:pPr lvl="1"/>
            <a:r>
              <a:rPr lang="pt-BR" sz="3200" dirty="0"/>
              <a:t>Glossário</a:t>
            </a:r>
          </a:p>
          <a:p>
            <a:pPr lvl="1"/>
            <a:r>
              <a:rPr lang="pt-BR" sz="3200" dirty="0"/>
              <a:t>Controle de autoridade de pessoas ou instituições</a:t>
            </a:r>
          </a:p>
          <a:p>
            <a:pPr lvl="1"/>
            <a:r>
              <a:rPr lang="pt-BR" sz="3200" dirty="0"/>
              <a:t>Tesauro</a:t>
            </a:r>
          </a:p>
          <a:p>
            <a:pPr lvl="1"/>
            <a:r>
              <a:rPr lang="pt-BR" sz="3200" dirty="0"/>
              <a:t>Tesauro Semântico</a:t>
            </a:r>
          </a:p>
        </p:txBody>
      </p:sp>
    </p:spTree>
    <p:extLst>
      <p:ext uri="{BB962C8B-B14F-4D97-AF65-F5344CB8AC3E}">
        <p14:creationId xmlns:p14="http://schemas.microsoft.com/office/powerpoint/2010/main" val="38641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417B1B5-8583-41BF-8FE5-41C7E4417EFC}"/>
              </a:ext>
            </a:extLst>
          </p:cNvPr>
          <p:cNvSpPr txBox="1"/>
          <p:nvPr/>
        </p:nvSpPr>
        <p:spPr>
          <a:xfrm>
            <a:off x="8784076" y="5924963"/>
            <a:ext cx="24322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www.ufrgs.br/tesauros/</a:t>
            </a:r>
          </a:p>
        </p:txBody>
      </p:sp>
    </p:spTree>
    <p:extLst>
      <p:ext uri="{BB962C8B-B14F-4D97-AF65-F5344CB8AC3E}">
        <p14:creationId xmlns:p14="http://schemas.microsoft.com/office/powerpoint/2010/main" val="27671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3" name="Texto Explicativo: Seta para a Direita 2">
            <a:extLst>
              <a:ext uri="{FF2B5EF4-FFF2-40B4-BE49-F238E27FC236}">
                <a16:creationId xmlns:a16="http://schemas.microsoft.com/office/drawing/2014/main" id="{C5058044-A00F-4E32-A7D3-0644E1AC0626}"/>
              </a:ext>
            </a:extLst>
          </p:cNvPr>
          <p:cNvSpPr/>
          <p:nvPr/>
        </p:nvSpPr>
        <p:spPr>
          <a:xfrm>
            <a:off x="2373549" y="1556426"/>
            <a:ext cx="4416357" cy="1789889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Para se cadastrar</a:t>
            </a:r>
          </a:p>
        </p:txBody>
      </p:sp>
    </p:spTree>
    <p:extLst>
      <p:ext uri="{BB962C8B-B14F-4D97-AF65-F5344CB8AC3E}">
        <p14:creationId xmlns:p14="http://schemas.microsoft.com/office/powerpoint/2010/main" val="186227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3" name="Texto Explicativo: Seta para a Direita 2">
            <a:extLst>
              <a:ext uri="{FF2B5EF4-FFF2-40B4-BE49-F238E27FC236}">
                <a16:creationId xmlns:a16="http://schemas.microsoft.com/office/drawing/2014/main" id="{C5058044-A00F-4E32-A7D3-0644E1AC0626}"/>
              </a:ext>
            </a:extLst>
          </p:cNvPr>
          <p:cNvSpPr/>
          <p:nvPr/>
        </p:nvSpPr>
        <p:spPr>
          <a:xfrm>
            <a:off x="2383277" y="3317134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com seu </a:t>
            </a:r>
            <a:r>
              <a:rPr lang="pt-BR" i="1" dirty="0"/>
              <a:t>login</a:t>
            </a:r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93D7CB6D-33C2-415B-AA73-C740E59DB743}"/>
              </a:ext>
            </a:extLst>
          </p:cNvPr>
          <p:cNvSpPr/>
          <p:nvPr/>
        </p:nvSpPr>
        <p:spPr>
          <a:xfrm>
            <a:off x="6932579" y="774972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com seu </a:t>
            </a:r>
            <a:r>
              <a:rPr lang="pt-BR" i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42114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6D3DD-B6EB-4786-8E79-4587D817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Signup</a:t>
            </a:r>
            <a:r>
              <a:rPr lang="pt-BR" dirty="0"/>
              <a:t> / Cadastro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BD3E4-3690-4F6A-B6EF-0E7D21BFF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A95753-9615-499B-8709-D4A5C85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885219"/>
            <a:ext cx="11799651" cy="576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009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415</Words>
  <Application>Microsoft Office PowerPoint</Application>
  <PresentationFormat>Widescreen</PresentationFormat>
  <Paragraphs>75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Anonymous Pro</vt:lpstr>
      <vt:lpstr>Arial</vt:lpstr>
      <vt:lpstr>Calibri</vt:lpstr>
      <vt:lpstr>Roboto</vt:lpstr>
      <vt:lpstr>Roboto Thin</vt:lpstr>
      <vt:lpstr>Tema do Office</vt:lpstr>
      <vt:lpstr>Apresentação do PowerPoint</vt:lpstr>
      <vt:lpstr>O que é o Thesa?</vt:lpstr>
      <vt:lpstr>O que é o Thesa?</vt:lpstr>
      <vt:lpstr>Quais os tipos de vocabulários pode inserir?</vt:lpstr>
      <vt:lpstr>Criando um Thesa</vt:lpstr>
      <vt:lpstr>Criando um Thesa</vt:lpstr>
      <vt:lpstr>Criando um Thesa</vt:lpstr>
      <vt:lpstr>Criando um Thesa</vt:lpstr>
      <vt:lpstr>Signup / Cadastro</vt:lpstr>
      <vt:lpstr>Signup / Cadastro</vt:lpstr>
      <vt:lpstr>Apresentação do PowerPoint</vt:lpstr>
      <vt:lpstr>Primeiro acesso</vt:lpstr>
      <vt:lpstr>Dados sobre o vocabulário controlado</vt:lpstr>
      <vt:lpstr>Apresentação do PowerPoint</vt:lpstr>
      <vt:lpstr>Configurações</vt:lpstr>
      <vt:lpstr>Personalizar Thesa</vt:lpstr>
      <vt:lpstr>Personalizar Thesa</vt:lpstr>
      <vt:lpstr>Colaboradores</vt:lpstr>
      <vt:lpstr>Inserindo termos no Thesa</vt:lpstr>
      <vt:lpstr>Inserindo termos no Thesa</vt:lpstr>
      <vt:lpstr>Inserindo termos no Thesa</vt:lpstr>
      <vt:lpstr>Inserindo termos no Thesa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Termos e Conceitos no Thesa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Rene F. Gabriel junior</dc:creator>
  <cp:lastModifiedBy>Rene F. Gabriel junior</cp:lastModifiedBy>
  <cp:revision>11</cp:revision>
  <dcterms:created xsi:type="dcterms:W3CDTF">2020-02-04T10:19:07Z</dcterms:created>
  <dcterms:modified xsi:type="dcterms:W3CDTF">2020-04-01T13:00:11Z</dcterms:modified>
</cp:coreProperties>
</file>